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70" r:id="rId2"/>
  </p:sldMasterIdLst>
  <p:notesMasterIdLst>
    <p:notesMasterId r:id="rId31"/>
  </p:notesMasterIdLst>
  <p:handoutMasterIdLst>
    <p:handoutMasterId r:id="rId32"/>
  </p:handoutMasterIdLst>
  <p:sldIdLst>
    <p:sldId id="263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64" r:id="rId30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69" d="100"/>
          <a:sy n="69" d="100"/>
        </p:scale>
        <p:origin x="7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26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57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07874-5299-41B2-A37A-6AA3547857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Show Title</a:t>
            </a:r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sz="1200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Click to add section title</a:t>
            </a:r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/>
              <a:t>Click to add answer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/>
              <a:t>Click to add answer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/>
              <a:t>Click to add detail to the answer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or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/>
              <a:t>Click to add question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>
                <a:solidFill>
                  <a:schemeClr val="tx1">
                    <a:alpha val="40000"/>
                  </a:schemeClr>
                </a:solidFill>
              </a:rPr>
              <a:t>or FALSE?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/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item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12/25/2022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/>
              <a:t>Click to add match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/>
              <a:t>Click to type your question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8F67D422-08A8-451B-9A67-21962FC4B660}" type="datetimeFigureOut">
              <a:rPr lang="en-US" sz="1100" smtClean="0"/>
              <a:pPr algn="r"/>
              <a:t>12/25/2022</a:t>
            </a:fld>
            <a:endParaRPr lang="en-US" sz="105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sz="1200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610600" cy="6477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Sample copy of our already-typed, formatted, aligned &amp; well proof-read Nigerian Baptist Convention Hymn Book (English Version)</a:t>
            </a:r>
            <a:endParaRPr lang="en-US" sz="1800" b="1" dirty="0">
              <a:solidFill>
                <a:srgbClr val="FFFF00"/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  <a:p>
            <a:r>
              <a:rPr lang="en-US" sz="2000" dirty="0"/>
              <a:t> </a:t>
            </a:r>
            <a:endParaRPr lang="en-US" sz="1200" dirty="0"/>
          </a:p>
          <a:p>
            <a:endParaRPr lang="en-US" sz="4000" dirty="0">
              <a:solidFill>
                <a:schemeClr val="bg1"/>
              </a:solidFill>
              <a:latin typeface="Britannic Bold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Britannic Bold" pitchFamily="34" charset="0"/>
              </a:rPr>
              <a:t> It contains first 5 hymns </a:t>
            </a:r>
          </a:p>
          <a:p>
            <a:r>
              <a:rPr lang="en-US" sz="2800" dirty="0">
                <a:solidFill>
                  <a:schemeClr val="bg1"/>
                </a:solidFill>
                <a:latin typeface="Britannic Bold" pitchFamily="34" charset="0"/>
              </a:rPr>
              <a:t>from Baptist Church Hymnbook</a:t>
            </a:r>
            <a:endParaRPr lang="en-US" sz="1600" dirty="0">
              <a:solidFill>
                <a:schemeClr val="bg1"/>
              </a:solidFill>
              <a:latin typeface="Britannic Bold" pitchFamily="34" charset="0"/>
            </a:endParaRPr>
          </a:p>
          <a:p>
            <a:r>
              <a:rPr lang="en-US" sz="2000" dirty="0"/>
              <a:t> </a:t>
            </a:r>
          </a:p>
          <a:p>
            <a:r>
              <a:rPr lang="en-US" sz="2000" b="1" dirty="0">
                <a:latin typeface="Exotc350 Bd BT" panose="04030805050B02020A03" pitchFamily="82" charset="0"/>
                <a:cs typeface="Estrangelo Edessa" pitchFamily="66" charset="0"/>
              </a:rPr>
              <a:t>SUPPORT LINES:</a:t>
            </a:r>
            <a:r>
              <a:rPr lang="en-US" sz="2000" dirty="0"/>
              <a:t>	+2348073528899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 </a:t>
            </a:r>
            <a:r>
              <a:rPr lang="en-US" sz="1600" b="1" dirty="0">
                <a:solidFill>
                  <a:srgbClr val="FFFF00"/>
                </a:solidFill>
              </a:rPr>
              <a:t>Important Notice for Navigation</a:t>
            </a:r>
            <a:endParaRPr lang="en-US" sz="1050" b="1" dirty="0">
              <a:solidFill>
                <a:srgbClr val="FFFF00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*** For Computer (Desktop, Laptop, Mini PC </a:t>
            </a:r>
            <a:r>
              <a:rPr lang="en-US" sz="1600" b="1" dirty="0" err="1">
                <a:solidFill>
                  <a:schemeClr val="tx1"/>
                </a:solidFill>
              </a:rPr>
              <a:t>etc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To Navigate, just combined CTRL + F and enter the hymn number, it will automatically take you there. 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600" dirty="0"/>
              <a:t> </a:t>
            </a:r>
            <a:endParaRPr lang="en-US" sz="1200" dirty="0"/>
          </a:p>
          <a:p>
            <a:r>
              <a:rPr lang="en-US" sz="1600" b="1" dirty="0">
                <a:solidFill>
                  <a:schemeClr val="tx1"/>
                </a:solidFill>
              </a:rPr>
              <a:t>*** For other devices (</a:t>
            </a:r>
            <a:r>
              <a:rPr lang="en-US" sz="1600" b="1" dirty="0" err="1">
                <a:solidFill>
                  <a:schemeClr val="tx1"/>
                </a:solidFill>
              </a:rPr>
              <a:t>ipad</a:t>
            </a:r>
            <a:r>
              <a:rPr lang="en-US" sz="1600" b="1" dirty="0">
                <a:solidFill>
                  <a:schemeClr val="tx1"/>
                </a:solidFill>
              </a:rPr>
              <a:t>, palmtop, phone </a:t>
            </a:r>
            <a:r>
              <a:rPr lang="en-US" sz="1600" b="1" dirty="0" err="1">
                <a:solidFill>
                  <a:schemeClr val="tx1"/>
                </a:solidFill>
              </a:rPr>
              <a:t>etc</a:t>
            </a:r>
            <a:r>
              <a:rPr lang="en-US" sz="1600" b="1" dirty="0">
                <a:solidFill>
                  <a:schemeClr val="tx1"/>
                </a:solidFill>
              </a:rPr>
              <a:t>)</a:t>
            </a:r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You must have Word Processor on the device (e.g. </a:t>
            </a:r>
            <a:r>
              <a:rPr lang="en-US" sz="1600" dirty="0" err="1">
                <a:solidFill>
                  <a:srgbClr val="002060"/>
                </a:solidFill>
              </a:rPr>
              <a:t>Kingsoft</a:t>
            </a:r>
            <a:r>
              <a:rPr lang="en-US" sz="1600" dirty="0">
                <a:solidFill>
                  <a:srgbClr val="002060"/>
                </a:solidFill>
              </a:rPr>
              <a:t> Office Suite, </a:t>
            </a:r>
            <a:r>
              <a:rPr lang="en-US" sz="1600" dirty="0" err="1">
                <a:solidFill>
                  <a:srgbClr val="002060"/>
                </a:solidFill>
              </a:rPr>
              <a:t>WPS</a:t>
            </a:r>
            <a:r>
              <a:rPr lang="en-US" sz="1600" dirty="0">
                <a:solidFill>
                  <a:srgbClr val="002060"/>
                </a:solidFill>
              </a:rPr>
              <a:t> office Processor </a:t>
            </a:r>
            <a:r>
              <a:rPr lang="en-US" sz="1600" dirty="0" err="1">
                <a:solidFill>
                  <a:srgbClr val="002060"/>
                </a:solidFill>
              </a:rPr>
              <a:t>etc</a:t>
            </a:r>
            <a:r>
              <a:rPr lang="en-US" sz="1600" dirty="0">
                <a:solidFill>
                  <a:srgbClr val="002060"/>
                </a:solidFill>
              </a:rPr>
              <a:t>). Just click on your desired number &amp; it will take you there.</a:t>
            </a:r>
          </a:p>
        </p:txBody>
      </p:sp>
      <p:pic>
        <p:nvPicPr>
          <p:cNvPr id="1032" name="Picture 8" descr="D:\MINE\God's Fulfillment\God's Fulfillment Doc\season three - the completed - Online payment added\Reliable Tech\reliable_tech\church logo\bapt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337134"/>
            <a:ext cx="1371600" cy="116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736610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Come, Almighty to deliver,</a:t>
            </a:r>
            <a:br>
              <a:rPr lang="en-US" sz="3600" dirty="0"/>
            </a:br>
            <a:r>
              <a:rPr lang="en-US" sz="3600" dirty="0"/>
              <a:t>let us all thy life receive;</a:t>
            </a:r>
            <a:br>
              <a:rPr lang="en-US" sz="3600" dirty="0"/>
            </a:br>
            <a:r>
              <a:rPr lang="en-US" sz="3600" dirty="0"/>
              <a:t>suddenly return, and never,</a:t>
            </a:r>
            <a:br>
              <a:rPr lang="en-US" sz="3600" dirty="0"/>
            </a:br>
            <a:r>
              <a:rPr lang="en-US" sz="3600" dirty="0"/>
              <a:t>nevermore thy temples leave.</a:t>
            </a:r>
            <a:br>
              <a:rPr lang="en-US" sz="3600" dirty="0"/>
            </a:br>
            <a:r>
              <a:rPr lang="en-US" sz="3600" dirty="0"/>
              <a:t>Thee we would be always blessing,</a:t>
            </a:r>
            <a:br>
              <a:rPr lang="en-US" sz="3600" dirty="0"/>
            </a:br>
            <a:r>
              <a:rPr lang="en-US" sz="3600" dirty="0"/>
              <a:t>serve thee as thy hosts above,</a:t>
            </a:r>
            <a:br>
              <a:rPr lang="en-US" sz="3600" dirty="0"/>
            </a:br>
            <a:r>
              <a:rPr lang="en-US" sz="3600" dirty="0"/>
              <a:t>pray and praise thee without ceasing,</a:t>
            </a:r>
            <a:br>
              <a:rPr lang="en-US" sz="3600" dirty="0"/>
            </a:br>
            <a:r>
              <a:rPr lang="en-US" sz="3600" dirty="0"/>
              <a:t>glory in thy perfect love.</a:t>
            </a:r>
          </a:p>
        </p:txBody>
      </p:sp>
    </p:spTree>
    <p:extLst>
      <p:ext uri="{BB962C8B-B14F-4D97-AF65-F5344CB8AC3E}">
        <p14:creationId xmlns:p14="http://schemas.microsoft.com/office/powerpoint/2010/main" val="3056144876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Finish, then, thy new creation;</a:t>
            </a:r>
            <a:br>
              <a:rPr lang="en-US" sz="3600" dirty="0"/>
            </a:br>
            <a:r>
              <a:rPr lang="en-US" sz="3600" dirty="0"/>
              <a:t>pure and spotless let us be:</a:t>
            </a:r>
            <a:br>
              <a:rPr lang="en-US" sz="3600" dirty="0"/>
            </a:br>
            <a:r>
              <a:rPr lang="en-US" sz="3600" dirty="0"/>
              <a:t>let us see thy great salvation</a:t>
            </a:r>
            <a:br>
              <a:rPr lang="en-US" sz="3600" dirty="0"/>
            </a:br>
            <a:r>
              <a:rPr lang="en-US" sz="3600" dirty="0"/>
              <a:t>perfectly restored in thee;</a:t>
            </a:r>
            <a:br>
              <a:rPr lang="en-US" sz="3600" dirty="0"/>
            </a:br>
            <a:r>
              <a:rPr lang="en-US" sz="3600" dirty="0"/>
              <a:t>changed from glory into glory,</a:t>
            </a:r>
            <a:br>
              <a:rPr lang="en-US" sz="3600" dirty="0"/>
            </a:br>
            <a:r>
              <a:rPr lang="en-US" sz="3600" dirty="0"/>
              <a:t>'til in </a:t>
            </a:r>
            <a:r>
              <a:rPr lang="en-US" sz="3600" dirty="0" err="1"/>
              <a:t>heav'n</a:t>
            </a:r>
            <a:r>
              <a:rPr lang="en-US" sz="3600" dirty="0"/>
              <a:t> we take our place,</a:t>
            </a:r>
            <a:br>
              <a:rPr lang="en-US" sz="3600" dirty="0"/>
            </a:br>
            <a:r>
              <a:rPr lang="en-US" sz="3600" dirty="0"/>
              <a:t>'til we cast our crowns before thee,</a:t>
            </a:r>
            <a:br>
              <a:rPr lang="en-US" sz="3600" dirty="0"/>
            </a:br>
            <a:r>
              <a:rPr lang="en-US" sz="3600" dirty="0"/>
              <a:t>lost in wonder, love, and praise.</a:t>
            </a:r>
          </a:p>
        </p:txBody>
      </p:sp>
    </p:spTree>
    <p:extLst>
      <p:ext uri="{BB962C8B-B14F-4D97-AF65-F5344CB8AC3E}">
        <p14:creationId xmlns:p14="http://schemas.microsoft.com/office/powerpoint/2010/main" val="4108129961"/>
      </p:ext>
    </p:extLst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CREATURES OF OUR GOD AND KING</a:t>
            </a:r>
          </a:p>
          <a:p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3</a:t>
            </a:r>
          </a:p>
        </p:txBody>
      </p:sp>
    </p:spTree>
    <p:extLst>
      <p:ext uri="{BB962C8B-B14F-4D97-AF65-F5344CB8AC3E}">
        <p14:creationId xmlns:p14="http://schemas.microsoft.com/office/powerpoint/2010/main" val="277910814"/>
      </p:ext>
    </p:extLst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All creatures of our God and King, </a:t>
            </a:r>
            <a:br>
              <a:rPr lang="en-US" sz="3600" dirty="0"/>
            </a:br>
            <a:r>
              <a:rPr lang="en-US" sz="3600" dirty="0"/>
              <a:t>lift up your voice and with us sing </a:t>
            </a:r>
            <a:br>
              <a:rPr lang="en-US" sz="3600" dirty="0"/>
            </a:br>
            <a:r>
              <a:rPr lang="en-US" sz="3600" dirty="0"/>
              <a:t>alleluia, alleluia! </a:t>
            </a:r>
            <a:br>
              <a:rPr lang="en-US" sz="3600" dirty="0"/>
            </a:br>
            <a:r>
              <a:rPr lang="en-US" sz="3600" dirty="0"/>
              <a:t>Thou burning sun with golden beam, </a:t>
            </a:r>
            <a:br>
              <a:rPr lang="en-US" sz="3600" dirty="0"/>
            </a:br>
            <a:r>
              <a:rPr lang="en-US" sz="3600" dirty="0"/>
              <a:t>thou silver moon with softer gleam,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587308430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Thou rushing wind that art so strong, </a:t>
            </a:r>
            <a:br>
              <a:rPr lang="en-US" sz="3600" dirty="0"/>
            </a:br>
            <a:r>
              <a:rPr lang="en-US" sz="3600" dirty="0"/>
              <a:t>ye clouds that sail in </a:t>
            </a:r>
            <a:r>
              <a:rPr lang="en-US" sz="3600" dirty="0" err="1"/>
              <a:t>heav'n</a:t>
            </a:r>
            <a:r>
              <a:rPr lang="en-US" sz="3600" dirty="0"/>
              <a:t> along, </a:t>
            </a:r>
            <a:br>
              <a:rPr lang="en-US" sz="3600" dirty="0"/>
            </a:br>
            <a:r>
              <a:rPr lang="en-US" sz="3600" dirty="0"/>
              <a:t>O praise him, alleluia! </a:t>
            </a:r>
            <a:br>
              <a:rPr lang="en-US" sz="3600" dirty="0"/>
            </a:br>
            <a:r>
              <a:rPr lang="en-US" sz="3600" dirty="0"/>
              <a:t>Thou rising morn, in praise rejoice, </a:t>
            </a:r>
            <a:br>
              <a:rPr lang="en-US" sz="3600" dirty="0"/>
            </a:br>
            <a:r>
              <a:rPr lang="en-US" sz="3600" dirty="0"/>
              <a:t>ye lights of evening, find a voice,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</a:t>
            </a:r>
          </a:p>
        </p:txBody>
      </p:sp>
    </p:spTree>
    <p:extLst>
      <p:ext uri="{BB962C8B-B14F-4D97-AF65-F5344CB8AC3E}">
        <p14:creationId xmlns:p14="http://schemas.microsoft.com/office/powerpoint/2010/main" val="2046515857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Thou flowing water, pure and clear, </a:t>
            </a:r>
            <a:br>
              <a:rPr lang="en-US" sz="3600" dirty="0"/>
            </a:br>
            <a:r>
              <a:rPr lang="en-US" sz="3600" dirty="0"/>
              <a:t>make music for thy Lord to hear, </a:t>
            </a:r>
            <a:br>
              <a:rPr lang="en-US" sz="3600" dirty="0"/>
            </a:br>
            <a:r>
              <a:rPr lang="en-US" sz="3600" dirty="0"/>
              <a:t>alleluia, alleluia!</a:t>
            </a:r>
            <a:br>
              <a:rPr lang="en-US" sz="3600" dirty="0"/>
            </a:br>
            <a:r>
              <a:rPr lang="en-US" sz="3600" dirty="0"/>
              <a:t>Thou fire so masterful and bright, </a:t>
            </a:r>
            <a:br>
              <a:rPr lang="en-US" sz="3600" dirty="0"/>
            </a:br>
            <a:r>
              <a:rPr lang="en-US" sz="3600" dirty="0"/>
              <a:t>that </a:t>
            </a:r>
            <a:r>
              <a:rPr lang="en-US" sz="3600" dirty="0" err="1"/>
              <a:t>givest</a:t>
            </a:r>
            <a:r>
              <a:rPr lang="en-US" sz="3600" dirty="0"/>
              <a:t> man both warmth and light,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865594082"/>
      </p:ext>
    </p:extLst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And all ye men of tender heart,</a:t>
            </a:r>
            <a:br>
              <a:rPr lang="en-US" sz="3600" dirty="0"/>
            </a:br>
            <a:r>
              <a:rPr lang="en-US" sz="3600" dirty="0"/>
              <a:t>forgiving others, take your part, </a:t>
            </a:r>
            <a:br>
              <a:rPr lang="en-US" sz="3600" dirty="0"/>
            </a:br>
            <a:r>
              <a:rPr lang="en-US" sz="3600" dirty="0"/>
              <a:t>O sing ye, alleluia! </a:t>
            </a:r>
            <a:br>
              <a:rPr lang="en-US" sz="3600" dirty="0"/>
            </a:br>
            <a:r>
              <a:rPr lang="en-US" sz="3600" dirty="0"/>
              <a:t>Ye who long pain and sorrow bear,</a:t>
            </a:r>
            <a:br>
              <a:rPr lang="en-US" sz="3600" dirty="0"/>
            </a:br>
            <a:r>
              <a:rPr lang="en-US" sz="3600" dirty="0"/>
              <a:t>praise God and on him cast your care,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 </a:t>
            </a:r>
          </a:p>
        </p:txBody>
      </p:sp>
    </p:spTree>
    <p:extLst>
      <p:ext uri="{BB962C8B-B14F-4D97-AF65-F5344CB8AC3E}">
        <p14:creationId xmlns:p14="http://schemas.microsoft.com/office/powerpoint/2010/main" val="2870936486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 Let all things their Creator bless,</a:t>
            </a:r>
            <a:br>
              <a:rPr lang="en-US" sz="3600" dirty="0"/>
            </a:br>
            <a:r>
              <a:rPr lang="en-US" sz="3600" dirty="0"/>
              <a:t>and worship him in humbleness,</a:t>
            </a:r>
            <a:br>
              <a:rPr lang="en-US" sz="3600" dirty="0"/>
            </a:br>
            <a:r>
              <a:rPr lang="en-US" sz="3600" dirty="0"/>
              <a:t>O praise him, alleluia!</a:t>
            </a:r>
            <a:br>
              <a:rPr lang="en-US" sz="3600" dirty="0"/>
            </a:br>
            <a:r>
              <a:rPr lang="en-US" sz="3600" dirty="0"/>
              <a:t>Praise, praise the Father, praise the Son,</a:t>
            </a:r>
            <a:br>
              <a:rPr lang="en-US" sz="3600" dirty="0"/>
            </a:br>
            <a:r>
              <a:rPr lang="en-US" sz="3600" dirty="0"/>
              <a:t>and praise the Spirit, three in one, </a:t>
            </a:r>
            <a:br>
              <a:rPr lang="en-US" sz="3600" dirty="0"/>
            </a:br>
            <a:r>
              <a:rPr lang="en-US" sz="3600" dirty="0"/>
              <a:t>O praise him, O praise him, </a:t>
            </a:r>
            <a:br>
              <a:rPr lang="en-US" sz="3600" dirty="0"/>
            </a:br>
            <a:r>
              <a:rPr lang="en-US" sz="3600" dirty="0"/>
              <a:t>alleluia, alleluia, alleluia!</a:t>
            </a:r>
          </a:p>
        </p:txBody>
      </p:sp>
    </p:spTree>
    <p:extLst>
      <p:ext uri="{BB962C8B-B14F-4D97-AF65-F5344CB8AC3E}">
        <p14:creationId xmlns:p14="http://schemas.microsoft.com/office/powerpoint/2010/main" val="266475520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GOD, WHILE ANGELS BLESS THEE</a:t>
            </a:r>
          </a:p>
          <a:p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4</a:t>
            </a:r>
          </a:p>
        </p:txBody>
      </p:sp>
    </p:spTree>
    <p:extLst>
      <p:ext uri="{BB962C8B-B14F-4D97-AF65-F5344CB8AC3E}">
        <p14:creationId xmlns:p14="http://schemas.microsoft.com/office/powerpoint/2010/main" val="1422294459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Mighty God, while angels bless Thee,</a:t>
            </a:r>
            <a:br>
              <a:rPr lang="en-US" sz="3600" dirty="0"/>
            </a:br>
            <a:r>
              <a:rPr lang="en-US" sz="3600" dirty="0"/>
              <a:t>May a mortal lisp Thy name?</a:t>
            </a:r>
            <a:br>
              <a:rPr lang="en-US" sz="3600" dirty="0"/>
            </a:br>
            <a:r>
              <a:rPr lang="en-US" sz="3600" dirty="0"/>
              <a:t>Lord of men as well as angels,</a:t>
            </a:r>
            <a:br>
              <a:rPr lang="en-US" sz="3600" dirty="0"/>
            </a:br>
            <a:r>
              <a:rPr lang="en-US" sz="3600" dirty="0"/>
              <a:t>Thou art </a:t>
            </a:r>
            <a:r>
              <a:rPr lang="en-US" sz="3600" dirty="0" err="1"/>
              <a:t>ev'ry</a:t>
            </a:r>
            <a:r>
              <a:rPr lang="en-US" sz="3600" dirty="0"/>
              <a:t> creature’s theme.</a:t>
            </a:r>
            <a:br>
              <a:rPr lang="en-US" sz="3600" dirty="0"/>
            </a:br>
            <a:r>
              <a:rPr lang="en-US" sz="3600" dirty="0"/>
              <a:t>Lord of </a:t>
            </a:r>
            <a:r>
              <a:rPr lang="en-US" sz="3600" dirty="0" err="1"/>
              <a:t>ev'ry</a:t>
            </a:r>
            <a:r>
              <a:rPr lang="en-US" sz="3600" dirty="0"/>
              <a:t> land and nation,</a:t>
            </a:r>
            <a:br>
              <a:rPr lang="en-US" sz="3600" dirty="0"/>
            </a:br>
            <a:r>
              <a:rPr lang="en-US" sz="3600" dirty="0"/>
              <a:t>Ancient of eternal days,</a:t>
            </a:r>
            <a:br>
              <a:rPr lang="en-US" sz="3600" dirty="0"/>
            </a:br>
            <a:r>
              <a:rPr lang="en-US" sz="3600" dirty="0"/>
              <a:t>Sounded thro' the wide creation</a:t>
            </a:r>
            <a:br>
              <a:rPr lang="en-US" sz="3600" dirty="0"/>
            </a:br>
            <a:r>
              <a:rPr lang="en-US" sz="3600" dirty="0"/>
              <a:t>Be Thy just and endless praise.</a:t>
            </a:r>
          </a:p>
        </p:txBody>
      </p:sp>
    </p:spTree>
    <p:extLst>
      <p:ext uri="{BB962C8B-B14F-4D97-AF65-F5344CB8AC3E}">
        <p14:creationId xmlns:p14="http://schemas.microsoft.com/office/powerpoint/2010/main" val="2400290717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7400" y="914400"/>
            <a:ext cx="579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</a:t>
            </a:r>
            <a:r>
              <a:rPr lang="en-US" sz="7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</a:t>
            </a:r>
            <a:endParaRPr 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1</a:t>
            </a:r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For the grandeur of Thy nature,</a:t>
            </a:r>
            <a:br>
              <a:rPr lang="en-US" sz="3600" dirty="0"/>
            </a:br>
            <a:r>
              <a:rPr lang="en-US" sz="3600" dirty="0"/>
              <a:t>Grand beyond a seraph’s thought;</a:t>
            </a:r>
            <a:br>
              <a:rPr lang="en-US" sz="3600" dirty="0"/>
            </a:br>
            <a:r>
              <a:rPr lang="en-US" sz="3600" dirty="0"/>
              <a:t>For the wonders of creation,</a:t>
            </a:r>
            <a:br>
              <a:rPr lang="en-US" sz="3600" dirty="0"/>
            </a:br>
            <a:r>
              <a:rPr lang="en-US" sz="3600" dirty="0"/>
              <a:t>Works with skill and kindness wrought;</a:t>
            </a:r>
            <a:br>
              <a:rPr lang="en-US" sz="3600" dirty="0"/>
            </a:br>
            <a:r>
              <a:rPr lang="en-US" sz="3600" dirty="0"/>
              <a:t>For Thy providence, that governs</a:t>
            </a:r>
            <a:br>
              <a:rPr lang="en-US" sz="3600" dirty="0"/>
            </a:br>
            <a:r>
              <a:rPr lang="en-US" sz="3600" dirty="0"/>
              <a:t>Thro' </a:t>
            </a:r>
            <a:r>
              <a:rPr lang="en-US" sz="3600" dirty="0" err="1"/>
              <a:t>Thine</a:t>
            </a:r>
            <a:r>
              <a:rPr lang="en-US" sz="3600" dirty="0"/>
              <a:t> empire’s wide domain,</a:t>
            </a:r>
            <a:br>
              <a:rPr lang="en-US" sz="3600" dirty="0"/>
            </a:br>
            <a:r>
              <a:rPr lang="en-US" sz="3600" dirty="0"/>
              <a:t>Wings an angel, guides a sparrow,</a:t>
            </a:r>
            <a:br>
              <a:rPr lang="en-US" sz="3600" dirty="0"/>
            </a:br>
            <a:r>
              <a:rPr lang="en-US" sz="3600" dirty="0"/>
              <a:t>Blessed be Thy gentle reign.</a:t>
            </a:r>
          </a:p>
        </p:txBody>
      </p:sp>
    </p:spTree>
    <p:extLst>
      <p:ext uri="{BB962C8B-B14F-4D97-AF65-F5344CB8AC3E}">
        <p14:creationId xmlns:p14="http://schemas.microsoft.com/office/powerpoint/2010/main" val="1411480007"/>
      </p:ext>
    </p:extLst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3400" y="381000"/>
            <a:ext cx="75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But Thy rich, Thy free redemption,</a:t>
            </a:r>
            <a:br>
              <a:rPr lang="en-US" sz="3600" dirty="0"/>
            </a:br>
            <a:r>
              <a:rPr lang="en-US" sz="3600" dirty="0"/>
              <a:t>Bright, </a:t>
            </a:r>
            <a:r>
              <a:rPr lang="en-US" sz="3600" dirty="0" err="1"/>
              <a:t>tho</a:t>
            </a:r>
            <a:r>
              <a:rPr lang="en-US" sz="3600" dirty="0"/>
              <a:t>' veiled in darkness long;</a:t>
            </a:r>
            <a:br>
              <a:rPr lang="en-US" sz="3600" dirty="0"/>
            </a:br>
            <a:r>
              <a:rPr lang="en-US" sz="3600" dirty="0"/>
              <a:t>Thought is poor, and poor expression,</a:t>
            </a:r>
            <a:br>
              <a:rPr lang="en-US" sz="3600" dirty="0"/>
            </a:br>
            <a:r>
              <a:rPr lang="en-US" sz="3600" dirty="0"/>
              <a:t>Who can sing that wondrous song?</a:t>
            </a:r>
            <a:br>
              <a:rPr lang="en-US" sz="3600" dirty="0"/>
            </a:br>
            <a:r>
              <a:rPr lang="en-US" sz="3600" dirty="0"/>
              <a:t>Brightness of the Father’s glory,</a:t>
            </a:r>
            <a:br>
              <a:rPr lang="en-US" sz="3600" dirty="0"/>
            </a:br>
            <a:r>
              <a:rPr lang="en-US" sz="3600" dirty="0"/>
              <a:t>Shall Thy praise unuttered lie?</a:t>
            </a:r>
            <a:br>
              <a:rPr lang="en-US" sz="3600" dirty="0"/>
            </a:br>
            <a:r>
              <a:rPr lang="en-US" sz="3600" dirty="0"/>
              <a:t>Break, my tongue, such guilty silence,</a:t>
            </a:r>
            <a:br>
              <a:rPr lang="en-US" sz="3600" dirty="0"/>
            </a:br>
            <a:r>
              <a:rPr lang="en-US" sz="3600" dirty="0"/>
              <a:t>Sing the Lord who came to die.</a:t>
            </a:r>
          </a:p>
        </p:txBody>
      </p:sp>
    </p:spTree>
    <p:extLst>
      <p:ext uri="{BB962C8B-B14F-4D97-AF65-F5344CB8AC3E}">
        <p14:creationId xmlns:p14="http://schemas.microsoft.com/office/powerpoint/2010/main" val="3781626231"/>
      </p:ext>
    </p:extLst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From the highest throne of glory</a:t>
            </a:r>
            <a:br>
              <a:rPr lang="en-US" sz="3600" dirty="0"/>
            </a:br>
            <a:r>
              <a:rPr lang="en-US" sz="3600" dirty="0"/>
              <a:t>To the cross of deepest woe,</a:t>
            </a:r>
            <a:br>
              <a:rPr lang="en-US" sz="3600" dirty="0"/>
            </a:br>
            <a:r>
              <a:rPr lang="en-US" sz="3600" dirty="0"/>
              <a:t>Thou didst stoop to ransom captives;</a:t>
            </a:r>
            <a:br>
              <a:rPr lang="en-US" sz="3600" dirty="0"/>
            </a:br>
            <a:r>
              <a:rPr lang="en-US" sz="3600" dirty="0"/>
              <a:t>Flow my praise, for ever flow.</a:t>
            </a:r>
            <a:br>
              <a:rPr lang="en-US" sz="3600" dirty="0"/>
            </a:br>
            <a:r>
              <a:rPr lang="en-US" sz="3600" dirty="0" err="1"/>
              <a:t>Reascend</a:t>
            </a:r>
            <a:r>
              <a:rPr lang="en-US" sz="3600" dirty="0"/>
              <a:t>, immortal Savior,</a:t>
            </a:r>
            <a:br>
              <a:rPr lang="en-US" sz="3600" dirty="0"/>
            </a:br>
            <a:r>
              <a:rPr lang="en-US" sz="3600" dirty="0"/>
              <a:t>Leave Thy footstool, take Thy throne;</a:t>
            </a:r>
            <a:br>
              <a:rPr lang="en-US" sz="3600" dirty="0"/>
            </a:br>
            <a:r>
              <a:rPr lang="en-US" sz="3600" dirty="0"/>
              <a:t>Thence return, and reign forever,</a:t>
            </a:r>
            <a:br>
              <a:rPr lang="en-US" sz="3600" dirty="0"/>
            </a:br>
            <a:r>
              <a:rPr lang="en-US" sz="3600" dirty="0"/>
              <a:t>Be the kingdom all </a:t>
            </a:r>
            <a:r>
              <a:rPr lang="en-US" sz="3600" dirty="0" err="1"/>
              <a:t>Thine</a:t>
            </a:r>
            <a:r>
              <a:rPr lang="en-US" sz="3600" dirty="0"/>
              <a:t> own.</a:t>
            </a:r>
          </a:p>
        </p:txBody>
      </p:sp>
    </p:spTree>
    <p:extLst>
      <p:ext uri="{BB962C8B-B14F-4D97-AF65-F5344CB8AC3E}">
        <p14:creationId xmlns:p14="http://schemas.microsoft.com/office/powerpoint/2010/main" val="3808990379"/>
      </p:ext>
    </p:extLst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6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GOD, OUR FATHER, WE ADORE THEE</a:t>
            </a:r>
          </a:p>
          <a:p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5</a:t>
            </a:r>
          </a:p>
        </p:txBody>
      </p:sp>
    </p:spTree>
    <p:extLst>
      <p:ext uri="{BB962C8B-B14F-4D97-AF65-F5344CB8AC3E}">
        <p14:creationId xmlns:p14="http://schemas.microsoft.com/office/powerpoint/2010/main" val="852771784"/>
      </p:ext>
    </p:extLst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God, our Father, we adore Thee!</a:t>
            </a:r>
            <a:br>
              <a:rPr lang="en-US" sz="3600" dirty="0"/>
            </a:br>
            <a:r>
              <a:rPr lang="en-US" sz="3600" dirty="0"/>
              <a:t>We, Thy children, bless Thy name!</a:t>
            </a:r>
            <a:br>
              <a:rPr lang="en-US" sz="3600" dirty="0"/>
            </a:br>
            <a:r>
              <a:rPr lang="en-US" sz="3600" dirty="0"/>
              <a:t>Chosen in the Christ before Thee,</a:t>
            </a:r>
            <a:br>
              <a:rPr lang="en-US" sz="3600" dirty="0"/>
            </a:br>
            <a:r>
              <a:rPr lang="en-US" sz="3600" dirty="0"/>
              <a:t>we are "holy, without blame."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Abba's praises we proclaim!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Abba's praises we proclaim!</a:t>
            </a:r>
          </a:p>
        </p:txBody>
      </p:sp>
    </p:spTree>
    <p:extLst>
      <p:ext uri="{BB962C8B-B14F-4D97-AF65-F5344CB8AC3E}">
        <p14:creationId xmlns:p14="http://schemas.microsoft.com/office/powerpoint/2010/main" val="4026710795"/>
      </p:ext>
    </p:extLst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Son Eternal, we adore Thee!</a:t>
            </a:r>
            <a:br>
              <a:rPr lang="en-US" sz="3600" dirty="0"/>
            </a:br>
            <a:r>
              <a:rPr lang="en-US" sz="3600" dirty="0"/>
              <a:t>Lamb upon the throne on high!</a:t>
            </a:r>
            <a:br>
              <a:rPr lang="en-US" sz="3600" dirty="0"/>
            </a:br>
            <a:r>
              <a:rPr lang="en-US" sz="3600" dirty="0"/>
              <a:t>Lamb of God, we bow before Thee,</a:t>
            </a:r>
            <a:br>
              <a:rPr lang="en-US" sz="3600" dirty="0"/>
            </a:br>
            <a:r>
              <a:rPr lang="en-US" sz="3600" dirty="0"/>
              <a:t>Thou hast brought Thy people nigh!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Son of God, who came to die!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Son of God, who came to die!</a:t>
            </a:r>
          </a:p>
        </p:txBody>
      </p:sp>
    </p:spTree>
    <p:extLst>
      <p:ext uri="{BB962C8B-B14F-4D97-AF65-F5344CB8AC3E}">
        <p14:creationId xmlns:p14="http://schemas.microsoft.com/office/powerpoint/2010/main" val="1193023399"/>
      </p:ext>
    </p:extLst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 Holy Spirit, we adore Thee!</a:t>
            </a:r>
            <a:br>
              <a:rPr lang="en-US" sz="3600" dirty="0"/>
            </a:br>
            <a:r>
              <a:rPr lang="en-US" sz="3600" dirty="0" err="1"/>
              <a:t>Paraclete</a:t>
            </a:r>
            <a:r>
              <a:rPr lang="en-US" sz="3600" dirty="0"/>
              <a:t> and heavenly guest!</a:t>
            </a:r>
            <a:br>
              <a:rPr lang="en-US" sz="3600" dirty="0"/>
            </a:br>
            <a:r>
              <a:rPr lang="en-US" sz="3600" dirty="0"/>
              <a:t>Sent from God and from the Savior,</a:t>
            </a:r>
            <a:br>
              <a:rPr lang="en-US" sz="3600" dirty="0"/>
            </a:br>
            <a:r>
              <a:rPr lang="en-US" sz="3600" dirty="0"/>
              <a:t>Thou hast led us into rest.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by Thy grace forever blest.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by Thy grace forever blest.</a:t>
            </a:r>
          </a:p>
        </p:txBody>
      </p:sp>
    </p:spTree>
    <p:extLst>
      <p:ext uri="{BB962C8B-B14F-4D97-AF65-F5344CB8AC3E}">
        <p14:creationId xmlns:p14="http://schemas.microsoft.com/office/powerpoint/2010/main" val="2156753346"/>
      </p:ext>
    </p:extLst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38200" y="914400"/>
            <a:ext cx="7543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4 Father, Son, and Holy Spirit,</a:t>
            </a:r>
            <a:br>
              <a:rPr lang="en-US" sz="3600" dirty="0"/>
            </a:br>
            <a:r>
              <a:rPr lang="en-US" sz="3600" dirty="0"/>
              <a:t>Three in One! we give Thee praise!</a:t>
            </a:r>
            <a:br>
              <a:rPr lang="en-US" sz="3600" dirty="0"/>
            </a:br>
            <a:r>
              <a:rPr lang="en-US" sz="3600" dirty="0"/>
              <a:t>For the riches we inherit,</a:t>
            </a:r>
            <a:br>
              <a:rPr lang="en-US" sz="3600" dirty="0"/>
            </a:br>
            <a:r>
              <a:rPr lang="en-US" sz="3600" dirty="0"/>
              <a:t>heart and voice to Thee we raise!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 dirty="0"/>
              <a:t>Thee we bless through endless days!</a:t>
            </a:r>
            <a:br>
              <a:rPr lang="en-US" sz="3600" dirty="0"/>
            </a:br>
            <a:r>
              <a:rPr lang="en-US" sz="3600" dirty="0"/>
              <a:t>We adore Thee! we adore Thee!</a:t>
            </a:r>
            <a:br>
              <a:rPr lang="en-US" sz="3600" dirty="0"/>
            </a:br>
            <a:r>
              <a:rPr lang="en-US" sz="3600"/>
              <a:t>Thee we bless through endless days!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45650881"/>
      </p:ext>
    </p:extLst>
  </p:cSld>
  <p:clrMapOvr>
    <a:masterClrMapping/>
  </p:clrMapOvr>
  <p:transition>
    <p:wedg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7924800" cy="4678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sz="3600" dirty="0">
                <a:solidFill>
                  <a:srgbClr val="CCFF99"/>
                </a:solidFill>
                <a:latin typeface="Berlin Sans FB" pitchFamily="34" charset="0"/>
              </a:rPr>
              <a:t>Order for Full Version that contains all Hymns now! </a:t>
            </a:r>
            <a:endParaRPr lang="en-US" sz="3600" dirty="0">
              <a:solidFill>
                <a:srgbClr val="CCFF99"/>
              </a:solidFill>
              <a:latin typeface="Berlin Sans FB" pitchFamily="34" charset="0"/>
            </a:endParaRPr>
          </a:p>
          <a:p>
            <a:pPr marL="0" indent="0" algn="ctr">
              <a:buNone/>
            </a:pPr>
            <a:endParaRPr lang="en-ZA" sz="3600" dirty="0">
              <a:latin typeface="Berlin Sans FB" pitchFamily="34" charset="0"/>
            </a:endParaRPr>
          </a:p>
          <a:p>
            <a:pPr marL="0" indent="0" algn="ctr">
              <a:buNone/>
            </a:pPr>
            <a:endParaRPr lang="en-ZA" sz="3600" dirty="0">
              <a:latin typeface="Berlin Sans FB" pitchFamily="34" charset="0"/>
            </a:endParaRPr>
          </a:p>
          <a:p>
            <a:pPr marL="0" indent="0" algn="ctr">
              <a:buNone/>
            </a:pPr>
            <a:r>
              <a:rPr lang="en-ZA" sz="3600" dirty="0">
                <a:latin typeface="Berlin Sans FB" pitchFamily="34" charset="0"/>
              </a:rPr>
              <a:t>Log on to:</a:t>
            </a:r>
          </a:p>
          <a:p>
            <a:pPr marL="0" indent="0" algn="ctr">
              <a:buNone/>
            </a:pPr>
            <a:r>
              <a:rPr lang="en-ZA" sz="3600" dirty="0">
                <a:solidFill>
                  <a:srgbClr val="FFC000"/>
                </a:solidFill>
                <a:latin typeface="Berlin Sans FB" pitchFamily="34" charset="0"/>
              </a:rPr>
              <a:t>https://</a:t>
            </a:r>
            <a:r>
              <a:rPr lang="en-ZA" sz="3600">
                <a:solidFill>
                  <a:srgbClr val="FFC000"/>
                </a:solidFill>
                <a:latin typeface="Berlin Sans FB" pitchFamily="34" charset="0"/>
              </a:rPr>
              <a:t>www.fulfillmentict.</a:t>
            </a:r>
            <a:r>
              <a:rPr lang="en-ZA" sz="3600" dirty="0">
                <a:solidFill>
                  <a:srgbClr val="FFC000"/>
                </a:solidFill>
                <a:latin typeface="Berlin Sans FB" pitchFamily="34" charset="0"/>
              </a:rPr>
              <a:t>com</a:t>
            </a:r>
            <a:endParaRPr lang="en-US" sz="3600" dirty="0">
              <a:solidFill>
                <a:srgbClr val="FFC00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16734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457200" y="685800"/>
            <a:ext cx="7924800" cy="5440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/>
              <a:t>1.	Holy, holy, holy!</a:t>
            </a:r>
            <a:br>
              <a:rPr lang="en-US" sz="4000" dirty="0"/>
            </a:br>
            <a:r>
              <a:rPr lang="en-US" sz="4000" dirty="0"/>
              <a:t>	Lord God Almighty!</a:t>
            </a:r>
          </a:p>
          <a:p>
            <a:pPr>
              <a:buNone/>
            </a:pPr>
            <a:r>
              <a:rPr lang="en-US" sz="4000" dirty="0"/>
              <a:t>		Early in the morning our song</a:t>
            </a:r>
          </a:p>
          <a:p>
            <a:pPr>
              <a:buNone/>
            </a:pPr>
            <a:r>
              <a:rPr lang="en-US" sz="4000" dirty="0"/>
              <a:t>		shall rise to Thee; </a:t>
            </a:r>
          </a:p>
          <a:p>
            <a:pPr>
              <a:buNone/>
            </a:pPr>
            <a:r>
              <a:rPr lang="en-US" sz="4000" dirty="0"/>
              <a:t>		Holy, holy, holy; merciful and</a:t>
            </a:r>
          </a:p>
          <a:p>
            <a:pPr>
              <a:buNone/>
            </a:pPr>
            <a:r>
              <a:rPr lang="en-US" sz="4000" dirty="0"/>
              <a:t>		mighty! God in three Persons, 	blessed Trinity!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304800" y="685800"/>
            <a:ext cx="8077200" cy="5440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/>
              <a:t>2.	Holy, holy, holy!</a:t>
            </a:r>
          </a:p>
          <a:p>
            <a:pPr>
              <a:buNone/>
            </a:pPr>
            <a:r>
              <a:rPr lang="en-US" sz="4000" dirty="0"/>
              <a:t>		All the saints adore Thee,</a:t>
            </a:r>
          </a:p>
          <a:p>
            <a:pPr>
              <a:buNone/>
            </a:pPr>
            <a:r>
              <a:rPr lang="en-US" sz="4000" dirty="0"/>
              <a:t>		Casting down their golden 	crowns around the glassy sea;</a:t>
            </a:r>
          </a:p>
          <a:p>
            <a:pPr>
              <a:buNone/>
            </a:pPr>
            <a:r>
              <a:rPr lang="en-US" sz="4000" dirty="0"/>
              <a:t>		Cherubim and seraphim, 	falling down before Thee</a:t>
            </a:r>
          </a:p>
          <a:p>
            <a:pPr>
              <a:buNone/>
            </a:pPr>
            <a:r>
              <a:rPr lang="en-US" sz="4000" dirty="0"/>
              <a:t>		Who wert, and art, </a:t>
            </a:r>
            <a:r>
              <a:rPr lang="en-US" sz="4000"/>
              <a:t>and 	ever­more </a:t>
            </a:r>
            <a:r>
              <a:rPr lang="en-US" sz="4000" dirty="0"/>
              <a:t>shall be.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304800" y="304800"/>
            <a:ext cx="8077200" cy="5821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/>
              <a:t>3.	Holy, holy, holy! </a:t>
            </a:r>
            <a:r>
              <a:rPr lang="en-US" sz="4000" dirty="0" err="1"/>
              <a:t>tho'the</a:t>
            </a:r>
            <a:r>
              <a:rPr lang="en-US" sz="4000" dirty="0"/>
              <a:t> dark-</a:t>
            </a:r>
          </a:p>
          <a:p>
            <a:pPr>
              <a:buNone/>
            </a:pPr>
            <a:r>
              <a:rPr lang="en-US" sz="4000" dirty="0"/>
              <a:t>		</a:t>
            </a:r>
            <a:r>
              <a:rPr lang="en-US" sz="4000" dirty="0" err="1"/>
              <a:t>ness</a:t>
            </a:r>
            <a:r>
              <a:rPr lang="en-US" sz="4000" dirty="0"/>
              <a:t> hide Thee; </a:t>
            </a:r>
          </a:p>
          <a:p>
            <a:pPr>
              <a:buNone/>
            </a:pPr>
            <a:r>
              <a:rPr lang="en-US" sz="4000" dirty="0"/>
              <a:t>		</a:t>
            </a:r>
            <a:r>
              <a:rPr lang="en-US" sz="4000" dirty="0" err="1"/>
              <a:t>Tho</a:t>
            </a:r>
            <a:r>
              <a:rPr lang="en-US" sz="4000" dirty="0"/>
              <a:t>' the eye of sinful man </a:t>
            </a:r>
          </a:p>
          <a:p>
            <a:pPr>
              <a:buNone/>
            </a:pPr>
            <a:r>
              <a:rPr lang="en-US" sz="4000" dirty="0"/>
              <a:t>		Thy glory may not see; </a:t>
            </a:r>
          </a:p>
          <a:p>
            <a:pPr>
              <a:buNone/>
            </a:pPr>
            <a:r>
              <a:rPr lang="en-US" sz="4000" dirty="0"/>
              <a:t>		Only Thou an holy; there is'</a:t>
            </a:r>
          </a:p>
          <a:p>
            <a:pPr>
              <a:buNone/>
            </a:pPr>
            <a:r>
              <a:rPr lang="en-US" sz="4000" dirty="0"/>
              <a:t>		none beside Thee;</a:t>
            </a:r>
          </a:p>
          <a:p>
            <a:pPr>
              <a:buNone/>
            </a:pPr>
            <a:r>
              <a:rPr lang="en-US" sz="4000" dirty="0"/>
              <a:t>		Perfect in power, in love, and</a:t>
            </a:r>
          </a:p>
          <a:p>
            <a:pPr>
              <a:buNone/>
            </a:pPr>
            <a:r>
              <a:rPr lang="en-US" sz="4000" dirty="0"/>
              <a:t>		purity.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7924800" cy="5516563"/>
          </a:xfrm>
        </p:spPr>
        <p:txBody>
          <a:bodyPr>
            <a:normAutofit/>
          </a:bodyPr>
          <a:lstStyle/>
          <a:p>
            <a:pPr marL="742950" indent="-742950">
              <a:buAutoNum type="arabicPeriod" startAt="4"/>
            </a:pPr>
            <a:r>
              <a:rPr lang="en-US" sz="3600" dirty="0"/>
              <a:t>Holy, holy, holy! Lord God Almighty!</a:t>
            </a:r>
          </a:p>
          <a:p>
            <a:pPr marL="742950" indent="-742950">
              <a:buNone/>
            </a:pPr>
            <a:r>
              <a:rPr lang="en-US" sz="3600" dirty="0"/>
              <a:t>	All Thy works shall praise </a:t>
            </a:r>
          </a:p>
          <a:p>
            <a:pPr marL="742950" indent="-742950">
              <a:buNone/>
            </a:pPr>
            <a:r>
              <a:rPr lang="en-US" sz="3600" dirty="0"/>
              <a:t>	Thy name, in earth, and sky,</a:t>
            </a:r>
          </a:p>
          <a:p>
            <a:pPr>
              <a:buNone/>
            </a:pPr>
            <a:r>
              <a:rPr lang="en-US" sz="3600" dirty="0"/>
              <a:t>		and sea; </a:t>
            </a:r>
          </a:p>
          <a:p>
            <a:pPr>
              <a:buNone/>
            </a:pPr>
            <a:r>
              <a:rPr lang="en-US" sz="3600" dirty="0"/>
              <a:t>		Holy, holy, holy; merciful and</a:t>
            </a:r>
          </a:p>
          <a:p>
            <a:pPr>
              <a:buNone/>
            </a:pPr>
            <a:r>
              <a:rPr lang="en-US" sz="3600" dirty="0"/>
              <a:t>		mighty! God in three Persons, 	blessed Trinity! </a:t>
            </a:r>
            <a:r>
              <a:rPr lang="en-US" sz="3600" i="1" dirty="0"/>
              <a:t>Amen.</a:t>
            </a:r>
            <a:endParaRPr lang="en-US" sz="3600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24"/>
          <p:cNvSpPr txBox="1">
            <a:spLocks/>
          </p:cNvSpPr>
          <p:nvPr/>
        </p:nvSpPr>
        <p:spPr>
          <a:xfrm>
            <a:off x="1295400" y="281352"/>
            <a:ext cx="7271239" cy="5547948"/>
          </a:xfrm>
          <a:prstGeom prst="rect">
            <a:avLst/>
          </a:prstGeom>
        </p:spPr>
        <p:txBody>
          <a:bodyPr vert="horz" rtlCol="0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  <a:extLst/>
          </a:lstStyle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DIVINE,</a:t>
            </a:r>
          </a:p>
          <a:p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LOVE EXCELLING</a:t>
            </a:r>
          </a:p>
          <a:p>
            <a:b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Hymn 2</a:t>
            </a:r>
          </a:p>
        </p:txBody>
      </p:sp>
    </p:spTree>
    <p:extLst>
      <p:ext uri="{BB962C8B-B14F-4D97-AF65-F5344CB8AC3E}">
        <p14:creationId xmlns:p14="http://schemas.microsoft.com/office/powerpoint/2010/main" val="1803280211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Love divine, all loves excelling,</a:t>
            </a:r>
            <a:br>
              <a:rPr lang="en-US" sz="3600" dirty="0"/>
            </a:br>
            <a:r>
              <a:rPr lang="en-US" sz="3600" dirty="0"/>
              <a:t>Joy of </a:t>
            </a:r>
            <a:r>
              <a:rPr lang="en-US" sz="3600" dirty="0" err="1"/>
              <a:t>heav'n</a:t>
            </a:r>
            <a:r>
              <a:rPr lang="en-US" sz="3600" dirty="0"/>
              <a:t> to earth come down:</a:t>
            </a:r>
            <a:br>
              <a:rPr lang="en-US" sz="3600" dirty="0"/>
            </a:br>
            <a:r>
              <a:rPr lang="en-US" sz="3600" dirty="0"/>
              <a:t>fix in us thy humble dwelling,</a:t>
            </a:r>
            <a:br>
              <a:rPr lang="en-US" sz="3600" dirty="0"/>
            </a:br>
            <a:r>
              <a:rPr lang="en-US" sz="3600" dirty="0"/>
              <a:t>all thy faithful mercies crown:</a:t>
            </a:r>
            <a:br>
              <a:rPr lang="en-US" sz="3600" dirty="0"/>
            </a:br>
            <a:r>
              <a:rPr lang="en-US" sz="3600" dirty="0"/>
              <a:t>Jesus, thou art all compassion,</a:t>
            </a:r>
            <a:br>
              <a:rPr lang="en-US" sz="3600" dirty="0"/>
            </a:br>
            <a:r>
              <a:rPr lang="en-US" sz="3600" dirty="0"/>
              <a:t>pure, unbounded love thou art;</a:t>
            </a:r>
            <a:br>
              <a:rPr lang="en-US" sz="3600" dirty="0"/>
            </a:br>
            <a:r>
              <a:rPr lang="en-US" sz="3600" dirty="0"/>
              <a:t>visit us with thy salvation,</a:t>
            </a:r>
            <a:br>
              <a:rPr lang="en-US" sz="3600" dirty="0"/>
            </a:br>
            <a:r>
              <a:rPr lang="en-US" sz="3600" dirty="0"/>
              <a:t>enter </a:t>
            </a:r>
            <a:r>
              <a:rPr lang="en-US" sz="3600" dirty="0" err="1"/>
              <a:t>ev'ry</a:t>
            </a:r>
            <a:r>
              <a:rPr lang="en-US" sz="3600" dirty="0"/>
              <a:t> trembling heart.</a:t>
            </a:r>
          </a:p>
        </p:txBody>
      </p:sp>
    </p:spTree>
    <p:extLst>
      <p:ext uri="{BB962C8B-B14F-4D97-AF65-F5344CB8AC3E}">
        <p14:creationId xmlns:p14="http://schemas.microsoft.com/office/powerpoint/2010/main" val="504797769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914400"/>
            <a:ext cx="75438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Breathe, O breathe thy loving Spirit</a:t>
            </a:r>
            <a:br>
              <a:rPr lang="en-US" sz="3600" dirty="0"/>
            </a:br>
            <a:r>
              <a:rPr lang="en-US" sz="3600" dirty="0"/>
              <a:t>into </a:t>
            </a:r>
            <a:r>
              <a:rPr lang="en-US" sz="3600" dirty="0" err="1"/>
              <a:t>ev'ry</a:t>
            </a:r>
            <a:r>
              <a:rPr lang="en-US" sz="3600" dirty="0"/>
              <a:t> troubled breast;</a:t>
            </a:r>
            <a:br>
              <a:rPr lang="en-US" sz="3600" dirty="0"/>
            </a:br>
            <a:r>
              <a:rPr lang="en-US" sz="3600" dirty="0"/>
              <a:t>let us all in thee inherit,</a:t>
            </a:r>
            <a:br>
              <a:rPr lang="en-US" sz="3600" dirty="0"/>
            </a:br>
            <a:r>
              <a:rPr lang="en-US" sz="3600" dirty="0"/>
              <a:t>let us find the promised rest:</a:t>
            </a:r>
            <a:br>
              <a:rPr lang="en-US" sz="3600" dirty="0"/>
            </a:br>
            <a:r>
              <a:rPr lang="en-US" sz="3600" dirty="0"/>
              <a:t>take away the love of sinning;</a:t>
            </a:r>
            <a:br>
              <a:rPr lang="en-US" sz="3600" dirty="0"/>
            </a:br>
            <a:r>
              <a:rPr lang="en-US" sz="3600" dirty="0"/>
              <a:t>Alpha and Omega be;</a:t>
            </a:r>
            <a:br>
              <a:rPr lang="en-US" sz="3600" dirty="0"/>
            </a:br>
            <a:r>
              <a:rPr lang="en-US" sz="3600" dirty="0"/>
              <a:t>End of faith, as its Beginning,</a:t>
            </a:r>
            <a:br>
              <a:rPr lang="en-US" sz="3600" dirty="0"/>
            </a:br>
            <a:r>
              <a:rPr lang="en-US" sz="3600" dirty="0"/>
              <a:t>set our hearts at liberty.</a:t>
            </a:r>
          </a:p>
        </p:txBody>
      </p:sp>
    </p:spTree>
    <p:extLst>
      <p:ext uri="{BB962C8B-B14F-4D97-AF65-F5344CB8AC3E}">
        <p14:creationId xmlns:p14="http://schemas.microsoft.com/office/powerpoint/2010/main" val="3434420799"/>
      </p:ext>
    </p:extLst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237</Words>
  <Application>Microsoft Office PowerPoint</Application>
  <PresentationFormat>On-screen Show (4:3)</PresentationFormat>
  <Paragraphs>74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Berlin Sans FB</vt:lpstr>
      <vt:lpstr>Britannic Bold</vt:lpstr>
      <vt:lpstr>Calibri</vt:lpstr>
      <vt:lpstr>Comic Sans MS</vt:lpstr>
      <vt:lpstr>Constantia</vt:lpstr>
      <vt:lpstr>Exotc350 Bd BT</vt:lpstr>
      <vt:lpstr>Trebuchet MS</vt:lpstr>
      <vt:lpstr>Wingdings 2</vt:lpstr>
      <vt:lpstr>QuizShow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2013-04-16T15:46:10Z</dcterms:created>
  <dcterms:modified xsi:type="dcterms:W3CDTF">2022-12-26T06:21:23Z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